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28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338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7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64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52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48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97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98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225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5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4623F-513C-4F83-B2EF-8D0548A8DC0A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95904-ACEB-4A59-A209-3EE1BA49E1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99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03586"/>
          </a:xfrm>
          <a:solidFill>
            <a:schemeClr val="accent4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ФГБОУ ВО «Российский экономический университет им. Г.В. Плеханова»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2539856"/>
            <a:ext cx="12192000" cy="1422543"/>
          </a:xfrm>
        </p:spPr>
        <p:txBody>
          <a:bodyPr>
            <a:no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Итоговый проект на тему: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на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 Spring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профессиональной переподготовки: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Fullstack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-разработка на языке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0" y="6151418"/>
            <a:ext cx="12192000" cy="7065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Трегуба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Александрович </a:t>
            </a:r>
          </a:p>
          <a:p>
            <a:pPr algn="r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FSJ-2-22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04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200" cy="697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8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0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6350" y="0"/>
            <a:ext cx="12192000" cy="1020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Заключение: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40467" y="2133599"/>
            <a:ext cx="10099675" cy="299357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 реализации проекта было использовано много языков и инструментов, конечно не все идеи были реализованы, но в будущем функционал программы будет расширяться, доработаться интерфейс, модернизироваться фильтры, чтобы удовлетворяла современным стандартам.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47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6350" y="-1"/>
            <a:ext cx="12192000" cy="988291"/>
          </a:xfrm>
          <a:solidFill>
            <a:schemeClr val="accent4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область: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662152"/>
            <a:ext cx="12185650" cy="1500187"/>
          </a:xfrm>
        </p:spPr>
        <p:txBody>
          <a:bodyPr/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904774" y="2044090"/>
            <a:ext cx="10164279" cy="30394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интернет магазина детских товаров с реализацией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аунтификации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пользователя с разным уровнем доступа (Администратор, пользователь, не зарегистрированный пользователь). 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каждого пользователя с определенным  уровнем доступа реализован свой функционал и отображение информации о товаре, но все пользователи имеют возможность производить поиск и сортировку товаров по наименованию, цене и категории. Для обеспечения безопасности пароли хранятся в за зашифрованном виде.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приложения адаптируется под размеры экрана мобильных устройств и планшетов.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6350" y="0"/>
            <a:ext cx="12192000" cy="979054"/>
          </a:xfrm>
          <a:solidFill>
            <a:schemeClr val="accent4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ERD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базы данных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 магазина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db_shop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3282" t="21677" r="19938" b="5379"/>
          <a:stretch/>
        </p:blipFill>
        <p:spPr bwMode="auto">
          <a:xfrm>
            <a:off x="0" y="979054"/>
            <a:ext cx="12192000" cy="5878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168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-6350" y="0"/>
            <a:ext cx="12192000" cy="1020620"/>
          </a:xfrm>
          <a:solidFill>
            <a:schemeClr val="accent4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Логическая модель базы данных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 магазина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db_shop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1020620"/>
            <a:ext cx="12192000" cy="58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7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1020620"/>
            <a:ext cx="12192000" cy="5837380"/>
          </a:xfrm>
          <a:solidFill>
            <a:schemeClr val="bg1"/>
          </a:solidFill>
        </p:spPr>
        <p:txBody>
          <a:bodyPr/>
          <a:lstStyle/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HTML;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SQL; 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JAVA; 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JAVASPRING.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00000"/>
              </a:lnSpc>
              <a:spcBef>
                <a:spcPts val="0"/>
              </a:spcBef>
            </a:pPr>
            <a:endParaRPr lang="en-US" sz="1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8038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8038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8038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PostgreSQL;</a:t>
            </a:r>
          </a:p>
          <a:p>
            <a:pPr marL="808038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IntelliJ IDEA 2022.2.2.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-6350" y="0"/>
            <a:ext cx="12192000" cy="1020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Инструментальные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средства: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6350" y="1020620"/>
            <a:ext cx="12192000" cy="7864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создания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 использовались следующие языки программирования: </a:t>
            </a:r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6350" y="3797106"/>
            <a:ext cx="12192000" cy="742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100000"/>
              </a:lnSpc>
              <a:spcBef>
                <a:spcPts val="0"/>
              </a:spcBef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производилась в следующих средах разработки:</a:t>
            </a:r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39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6350" y="0"/>
            <a:ext cx="12192000" cy="827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Скриншоты приложения: 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27314"/>
            <a:ext cx="12192000" cy="61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05543"/>
            <a:ext cx="12192000" cy="6052457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-6350" y="0"/>
            <a:ext cx="12192000" cy="805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Личный кабинет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34138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6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102</Words>
  <Application>Microsoft Office PowerPoint</Application>
  <PresentationFormat>Широкоэкранный</PresentationFormat>
  <Paragraphs>37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Тема Office</vt:lpstr>
      <vt:lpstr>ФГБОУ ВО «Российский экономический университет им. Г.В. Плеханова»</vt:lpstr>
      <vt:lpstr>Предметная область:</vt:lpstr>
      <vt:lpstr>ERD модель базы данных  интернет магазина db_shop</vt:lpstr>
      <vt:lpstr>Логическая модель базы данных  интернет магазина db_shop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«Российский экономический университет им. Г.В. Плеханова»</dc:title>
  <dc:creator>Admin</dc:creator>
  <cp:lastModifiedBy>Admin</cp:lastModifiedBy>
  <cp:revision>33</cp:revision>
  <dcterms:created xsi:type="dcterms:W3CDTF">2022-12-10T12:57:53Z</dcterms:created>
  <dcterms:modified xsi:type="dcterms:W3CDTF">2022-12-11T08:35:58Z</dcterms:modified>
</cp:coreProperties>
</file>